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8" r:id="rId3"/>
    <p:sldId id="279" r:id="rId4"/>
    <p:sldId id="261" r:id="rId5"/>
    <p:sldId id="267" r:id="rId6"/>
    <p:sldId id="270" r:id="rId7"/>
    <p:sldId id="263" r:id="rId8"/>
    <p:sldId id="268" r:id="rId9"/>
    <p:sldId id="281" r:id="rId10"/>
    <p:sldId id="269" r:id="rId11"/>
    <p:sldId id="271" r:id="rId12"/>
    <p:sldId id="272" r:id="rId13"/>
    <p:sldId id="273" r:id="rId14"/>
    <p:sldId id="274" r:id="rId15"/>
    <p:sldId id="275" r:id="rId16"/>
    <p:sldId id="280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F971D-2ED6-4D3C-A843-C998A679ED07}" type="datetimeFigureOut">
              <a:rPr lang="en-GB" smtClean="0"/>
              <a:pPr/>
              <a:t>23/03/2013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83EDE-3520-4BEF-B06E-6086E9A2F15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83EDE-3520-4BEF-B06E-6086E9A2F152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bn-IN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স্বাগতম </a:t>
            </a:r>
            <a:endParaRPr lang="en-GB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job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1725460"/>
            <a:ext cx="3162300" cy="3421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5464314"/>
            <a:ext cx="541020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সবাইকে জবা ফুলের শুভেচ্ছা </a:t>
            </a:r>
            <a:endParaRPr lang="en-GB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3" animBg="1"/>
      <p:bldP spid="5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bn-IN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একক কাজ</a:t>
            </a:r>
            <a:r>
              <a:rPr lang="en-GB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: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বাম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দিকের ইংরেজি শব্দ গুলোর সাথে </a:t>
            </a:r>
            <a:r>
              <a:rPr lang="en-GB" dirty="0" smtClean="0">
                <a:latin typeface="NikoshBAN" pitchFamily="2" charset="0"/>
                <a:cs typeface="NikoshBAN" pitchFamily="2" charset="0"/>
              </a:rPr>
              <a:t> 		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ডান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দিকের বাংলা অর্থের মিল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কর</a:t>
            </a: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1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Mangrove</a:t>
            </a:r>
            <a:endParaRPr lang="en-GB" sz="4000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Convention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Site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৪। </a:t>
            </a: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Recognized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৫। </a:t>
            </a: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Heritage</a:t>
            </a:r>
          </a:p>
          <a:p>
            <a:pPr>
              <a:buNone/>
            </a:pPr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১। স্থান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২। বিশেষ ধরণের গাছ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৩। ঐতিহ্য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৪। সম্মেলন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৫। স্বীকৃত </a:t>
            </a:r>
            <a:endParaRPr lang="en-GB" sz="40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2057400"/>
            <a:ext cx="9906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962400" y="2819400"/>
            <a:ext cx="8382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209800" y="2057400"/>
            <a:ext cx="251460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962400" y="4191000"/>
            <a:ext cx="914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276600" y="3429000"/>
            <a:ext cx="144780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066800"/>
            <a:ext cx="4038600" cy="4525963"/>
          </a:xfrm>
          <a:blipFill>
            <a:blip r:embed="rId2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/>
          <a:lstStyle/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৬।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GB" dirty="0" smtClean="0">
                <a:latin typeface="NikoshBAN" pitchFamily="2" charset="0"/>
                <a:cs typeface="NikoshBAN" pitchFamily="2" charset="0"/>
              </a:rPr>
              <a:t>Nomination</a:t>
            </a:r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৭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GB" dirty="0" smtClean="0">
                <a:latin typeface="NikoshBAN" pitchFamily="2" charset="0"/>
                <a:cs typeface="NikoshBAN" pitchFamily="2" charset="0"/>
              </a:rPr>
              <a:t>Community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৮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GB" dirty="0" smtClean="0">
                <a:latin typeface="NikoshBAN" pitchFamily="2" charset="0"/>
                <a:cs typeface="NikoshBAN" pitchFamily="2" charset="0"/>
              </a:rPr>
              <a:t>Preservation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৯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GB" dirty="0" smtClean="0">
                <a:latin typeface="NikoshBAN" pitchFamily="2" charset="0"/>
                <a:cs typeface="NikoshBAN" pitchFamily="2" charset="0"/>
              </a:rPr>
              <a:t>Gain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১০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GB" dirty="0" smtClean="0">
                <a:latin typeface="NikoshBAN" pitchFamily="2" charset="0"/>
                <a:cs typeface="NikoshBAN" pitchFamily="2" charset="0"/>
              </a:rPr>
              <a:t>Renowned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066800"/>
            <a:ext cx="4038600" cy="4525963"/>
          </a:xfrm>
          <a:blipFill>
            <a:blip r:embed="rId3" cstate="print"/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৬। সংরক্ষণ 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৭। বিখ্যাত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৮। অর্জন করা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৯। মনোনয়ন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১০। সম্প্রদায় </a:t>
            </a:r>
            <a:endParaRPr lang="en-GB" sz="40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00400" y="1524000"/>
            <a:ext cx="18288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48000" y="2286000"/>
            <a:ext cx="20574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429000" y="1371600"/>
            <a:ext cx="16002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676400" y="2819400"/>
            <a:ext cx="34290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124200" y="2209800"/>
            <a:ext cx="20574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4" grpId="0" uiExpan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(দলীয় কাজ) সুন্দরবন সম্পর্কিত সাধারণ তথ্য</a:t>
            </a: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খুলনা বাগেরহাট অঞ্চলে অবস্থিত।</a:t>
            </a: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পৃথিবীর সবচেয়ে বড় ম্যানগ্রোভ বন।</a:t>
            </a: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৫২তম বিশ্ব ঐতিহ্য।</a:t>
            </a: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রয়্যাল বেঙ্গল টাইগার এর জন্য বিখ্যাত। </a:t>
            </a: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আকর্ষণীয় পর্যটন কেন্দ্র।</a:t>
            </a: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প্রাকৃতিক মধুর জন্য বিখ্যাত।</a:t>
            </a: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বৈচিত্র্যময় বন্য প্রাণীর আবাসস্থল। </a:t>
            </a: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(একক কাজ)সুন্দরবনের পাঁচটি প্রাণীর নাম লিখ</a:t>
            </a: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blipFill>
            <a:blip r:embed="rId2" cstate="print"/>
            <a:tile tx="0" ty="0" sx="100000" sy="100000" flip="none" algn="tl"/>
          </a:blipFill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১। রয়্যাল বেঙ্গল টাইগার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২। হরিণ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৩। কুমির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৪। সাপ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৫। বানর</a:t>
            </a:r>
          </a:p>
          <a:p>
            <a:pPr>
              <a:buNone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GB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ম্যানগ্রোভ বন এর বৈশিষ্ঠ্য </a:t>
            </a:r>
            <a:endParaRPr lang="en-GB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bn-IN" sz="4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সমুদ্র উপকূলবর্তী </a:t>
            </a:r>
          </a:p>
          <a:p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ম্যানগ্রোভ গাছের আধিক্য</a:t>
            </a:r>
            <a:endParaRPr lang="en-GB" sz="4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mangro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3124200"/>
            <a:ext cx="5105400" cy="2823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457200" y="4267200"/>
            <a:ext cx="24384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>
            <a:off x="381000" y="1849580"/>
            <a:ext cx="2438400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কয়েকটি ম্যানগ্রোভ গাছের নাম</a:t>
            </a:r>
            <a:endParaRPr lang="en-GB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bn-IN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সুন্দরী</a:t>
            </a:r>
          </a:p>
          <a:p>
            <a:pPr>
              <a:lnSpc>
                <a:spcPct val="200000"/>
              </a:lnSpc>
            </a:pPr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pPr>
              <a:lnSpc>
                <a:spcPct val="200000"/>
              </a:lnSpc>
            </a:pPr>
            <a:r>
              <a:rPr lang="bn-IN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গরান</a:t>
            </a:r>
          </a:p>
        </p:txBody>
      </p:sp>
      <p:pic>
        <p:nvPicPr>
          <p:cNvPr id="4" name="Picture 3" descr="sundo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1676400"/>
            <a:ext cx="3276600" cy="1981200"/>
          </a:xfrm>
          <a:prstGeom prst="rect">
            <a:avLst/>
          </a:prstGeom>
        </p:spPr>
      </p:pic>
      <p:pic>
        <p:nvPicPr>
          <p:cNvPr id="5" name="Picture 4" descr="gor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962400"/>
            <a:ext cx="3254828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228600" y="4419600"/>
            <a:ext cx="2286000" cy="928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304800" y="762000"/>
            <a:ext cx="21336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28600" y="457200"/>
            <a:ext cx="7848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GB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গেওয়া</a:t>
            </a:r>
          </a:p>
          <a:p>
            <a:pPr>
              <a:lnSpc>
                <a:spcPct val="200000"/>
              </a:lnSpc>
            </a:pPr>
            <a:endParaRPr lang="bn-IN" sz="4000" dirty="0" smtClean="0">
              <a:latin typeface="NikoshBAN" pitchFamily="2" charset="0"/>
              <a:cs typeface="NikoshBAN" pitchFamily="2" charset="0"/>
            </a:endParaRPr>
          </a:p>
          <a:p>
            <a:pPr>
              <a:lnSpc>
                <a:spcPct val="200000"/>
              </a:lnSpc>
            </a:pPr>
            <a:endParaRPr lang="bn-IN" sz="4000" dirty="0" smtClean="0">
              <a:latin typeface="NikoshBAN" pitchFamily="2" charset="0"/>
              <a:cs typeface="NikoshBAN" pitchFamily="2" charset="0"/>
            </a:endParaRP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GB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কেওড়া</a:t>
            </a:r>
            <a:r>
              <a:rPr lang="bn-IN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GB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gao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283001"/>
            <a:ext cx="3886200" cy="2300859"/>
          </a:xfrm>
          <a:prstGeom prst="rect">
            <a:avLst/>
          </a:prstGeom>
          <a:ln>
            <a:solidFill>
              <a:srgbClr val="FF0000"/>
            </a:solidFill>
          </a:ln>
          <a:scene3d>
            <a:camera prst="perspectiveRelaxedModerately"/>
            <a:lightRig rig="threePt" dir="t"/>
          </a:scene3d>
        </p:spPr>
      </p:pic>
      <p:pic>
        <p:nvPicPr>
          <p:cNvPr id="6" name="Picture 5" descr="keo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276600"/>
            <a:ext cx="3876467" cy="213360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মূল্যায়ন </a:t>
            </a:r>
            <a:endParaRPr lang="en-GB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সুন্দরবন কোথায় অবস্থিত?</a:t>
            </a: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সুন্দরবন কেন বিখ্যাত?</a:t>
            </a: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সুন্দরবন বিশ্বের কত তম ঐতিহ্যবাহী স্থান?</a:t>
            </a: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সুন্দরবনে কি কি প্রাণী দেখা যায়?</a:t>
            </a: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ম্যানগ্রোভ বন কি?</a:t>
            </a:r>
          </a:p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কয়েকটি ম্যানগ্রোভ গাছের নাম বল? </a:t>
            </a: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Arrow 3"/>
          <p:cNvSpPr/>
          <p:nvPr/>
        </p:nvSpPr>
        <p:spPr>
          <a:xfrm>
            <a:off x="2590800" y="533400"/>
            <a:ext cx="4343400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  <a:noFill/>
        </p:spPr>
        <p:txBody>
          <a:bodyPr>
            <a:normAutofit/>
          </a:bodyPr>
          <a:lstStyle/>
          <a:p>
            <a:r>
              <a:rPr lang="en-GB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GB" sz="40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	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সুন্দরবন সম্পর্কে ১০০ শব্দের মধ্যে একটি অনুচ্ছেদ লিখ।</a:t>
            </a:r>
            <a:endParaRPr lang="en-GB" sz="4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16200000">
            <a:off x="-1981200" y="2819400"/>
            <a:ext cx="6477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সবাইকে ধন্যবাদ</a:t>
            </a:r>
            <a:endParaRPr lang="en-GB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kasphu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981075"/>
            <a:ext cx="6116573" cy="458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71596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গ্রুপ পরিচিতি </a:t>
            </a: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bn-IN" sz="38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১। 	রফিকুল ইসলাম</a:t>
            </a:r>
          </a:p>
          <a:p>
            <a:pPr>
              <a:buNone/>
            </a:pPr>
            <a:r>
              <a:rPr lang="bn-IN" sz="38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		সহকারী অধ্যাপক, বাংলা</a:t>
            </a:r>
          </a:p>
          <a:p>
            <a:pPr>
              <a:buNone/>
            </a:pPr>
            <a:r>
              <a:rPr lang="bn-IN" sz="3800" dirty="0" smtClean="0">
                <a:solidFill>
                  <a:schemeClr val="accent6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		আল জামেয়াতুল ফালাহিয়া কামিল মাদ্রাসা, ফেনী। </a:t>
            </a:r>
            <a:endParaRPr lang="en-GB" sz="3800" dirty="0" smtClean="0">
              <a:solidFill>
                <a:schemeClr val="accent6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IN" sz="3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২। 	মোঃ মোয়াজ্জেম হোসেন </a:t>
            </a:r>
          </a:p>
          <a:p>
            <a:pPr>
              <a:buNone/>
            </a:pPr>
            <a:r>
              <a:rPr lang="bn-IN" sz="3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		প্রভাষক, কম্পিউটার শিক্ষা </a:t>
            </a:r>
          </a:p>
          <a:p>
            <a:pPr>
              <a:buNone/>
            </a:pPr>
            <a:r>
              <a:rPr lang="bn-IN" sz="3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		রামপুর নাসির মেমোরিয়াল কলেজ,ফেনী। </a:t>
            </a:r>
          </a:p>
          <a:p>
            <a:pPr>
              <a:buNone/>
            </a:pPr>
            <a:r>
              <a:rPr lang="bn-IN" sz="3800" dirty="0" smtClean="0">
                <a:latin typeface="NikoshBAN" pitchFamily="2" charset="0"/>
                <a:cs typeface="NikoshBAN" pitchFamily="2" charset="0"/>
              </a:rPr>
              <a:t>৩। 	মকবুল হোসেন</a:t>
            </a:r>
          </a:p>
          <a:p>
            <a:pPr>
              <a:buNone/>
            </a:pPr>
            <a:r>
              <a:rPr lang="bn-IN" sz="3800" dirty="0" smtClean="0">
                <a:latin typeface="NikoshBAN" pitchFamily="2" charset="0"/>
                <a:cs typeface="NikoshBAN" pitchFamily="2" charset="0"/>
              </a:rPr>
              <a:t>		প্রভাষক, ইংরেজি</a:t>
            </a:r>
          </a:p>
          <a:p>
            <a:pPr>
              <a:buNone/>
            </a:pPr>
            <a:r>
              <a:rPr lang="bn-IN" sz="3800" dirty="0" smtClean="0">
                <a:latin typeface="NikoshBAN" pitchFamily="2" charset="0"/>
                <a:cs typeface="NikoshBAN" pitchFamily="2" charset="0"/>
              </a:rPr>
              <a:t>		ইকবাল মেমোরিয়াল কলেজ, দাগনভুইয়া,ফেনী।</a:t>
            </a:r>
          </a:p>
          <a:p>
            <a:pPr>
              <a:buNone/>
            </a:pP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953000" y="284015"/>
            <a:ext cx="3276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গ্রুপ নং-২</a:t>
            </a:r>
            <a:endParaRPr lang="en-GB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bn-IN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৪। 	সাইদুল হক</a:t>
            </a:r>
          </a:p>
          <a:p>
            <a:pPr>
              <a:buNone/>
            </a:pPr>
            <a:r>
              <a:rPr lang="bn-IN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	প্রভাষক, যুক্তিবিদ্যা</a:t>
            </a:r>
          </a:p>
          <a:p>
            <a:pPr>
              <a:buNone/>
            </a:pPr>
            <a:r>
              <a:rPr lang="bn-IN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		ফুলগাজী মহিলা কলেজ, ফুলগাজী, ফেনী ।</a:t>
            </a:r>
          </a:p>
          <a:p>
            <a:pPr>
              <a:buNone/>
            </a:pPr>
            <a:r>
              <a:rPr lang="bn-IN" sz="4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৫। 	অন্তু সাহা </a:t>
            </a:r>
          </a:p>
          <a:p>
            <a:pPr>
              <a:buNone/>
            </a:pPr>
            <a:r>
              <a:rPr lang="bn-IN" sz="4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		প্রভাষক, ইংরেজী</a:t>
            </a:r>
          </a:p>
          <a:p>
            <a:pPr>
              <a:buNone/>
            </a:pPr>
            <a:r>
              <a:rPr lang="bn-IN" sz="400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		জয়নাল </a:t>
            </a:r>
            <a:r>
              <a:rPr lang="bn-IN" sz="40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হাজারী কলেজ, ফেনী। </a:t>
            </a:r>
            <a:endParaRPr lang="en-GB" sz="4000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14400"/>
            <a:ext cx="7772400" cy="1470025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শ্রেণী ও বিষয় </a:t>
            </a: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2895600"/>
            <a:ext cx="6019800" cy="2209800"/>
          </a:xfrm>
        </p:spPr>
        <p:txBody>
          <a:bodyPr>
            <a:normAutofit/>
          </a:bodyPr>
          <a:lstStyle/>
          <a:p>
            <a:pPr algn="l"/>
            <a:r>
              <a:rPr lang="bn-IN" sz="4000" dirty="0" smtClean="0">
                <a:solidFill>
                  <a:schemeClr val="accent2"/>
                </a:solidFill>
                <a:latin typeface="NikoshBAN" pitchFamily="2" charset="0"/>
                <a:cs typeface="NikoshBAN" pitchFamily="2" charset="0"/>
              </a:rPr>
              <a:t>	শ্রেণীঃ  একাদশ </a:t>
            </a:r>
          </a:p>
          <a:p>
            <a:pPr algn="l"/>
            <a:r>
              <a:rPr lang="bn-IN" sz="4000" dirty="0" smtClean="0">
                <a:solidFill>
                  <a:schemeClr val="accent2"/>
                </a:solidFill>
                <a:latin typeface="NikoshBAN" pitchFamily="2" charset="0"/>
                <a:cs typeface="NikoshBAN" pitchFamily="2" charset="0"/>
              </a:rPr>
              <a:t>	বিভাগঃ মানবিক</a:t>
            </a:r>
          </a:p>
          <a:p>
            <a:pPr algn="l"/>
            <a:r>
              <a:rPr lang="bn-IN" sz="4000" dirty="0" smtClean="0">
                <a:solidFill>
                  <a:schemeClr val="accent2"/>
                </a:solidFill>
                <a:latin typeface="NikoshBAN" pitchFamily="2" charset="0"/>
                <a:cs typeface="NikoshBAN" pitchFamily="2" charset="0"/>
              </a:rPr>
              <a:t>	বিষয়ঃ ইংরেজি ১ম পত্র</a:t>
            </a:r>
          </a:p>
          <a:p>
            <a:pPr algn="l"/>
            <a:endParaRPr lang="en-GB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শিখনফল </a:t>
            </a: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8768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>
              <a:buNone/>
            </a:pPr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			</a:t>
            </a:r>
            <a:endParaRPr lang="bn-IN" sz="1050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bn-IN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			</a:t>
            </a:r>
            <a:r>
              <a:rPr lang="bn-IN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 -</a:t>
            </a:r>
          </a:p>
          <a:p>
            <a:pPr lvl="2"/>
            <a:r>
              <a:rPr lang="bn-IN" sz="3400" dirty="0" smtClean="0">
                <a:latin typeface="NikoshBAN" pitchFamily="2" charset="0"/>
                <a:cs typeface="NikoshBAN" pitchFamily="2" charset="0"/>
              </a:rPr>
              <a:t>সুন্দরবনের অবস্থান বলতে পারবে। </a:t>
            </a:r>
          </a:p>
          <a:p>
            <a:pPr lvl="2"/>
            <a:r>
              <a:rPr lang="bn-IN" sz="3400" dirty="0" smtClean="0">
                <a:latin typeface="NikoshBAN" pitchFamily="2" charset="0"/>
                <a:cs typeface="NikoshBAN" pitchFamily="2" charset="0"/>
              </a:rPr>
              <a:t>সুন্দরবনের বিভিন্ন প্রাণী সম্পর্কে লিখতে পারবে।</a:t>
            </a:r>
          </a:p>
          <a:p>
            <a:pPr lvl="2"/>
            <a:r>
              <a:rPr lang="bn-IN" sz="3400" dirty="0" smtClean="0">
                <a:latin typeface="NikoshBAN" pitchFamily="2" charset="0"/>
                <a:cs typeface="NikoshBAN" pitchFamily="2" charset="0"/>
              </a:rPr>
              <a:t>ম্যানগ্রোভ বন সম্পর্কে বলতে পারবে।</a:t>
            </a:r>
          </a:p>
          <a:p>
            <a:pPr lvl="2"/>
            <a:r>
              <a:rPr lang="bn-IN" sz="3400" dirty="0" smtClean="0">
                <a:latin typeface="NikoshBAN" pitchFamily="2" charset="0"/>
                <a:cs typeface="NikoshBAN" pitchFamily="2" charset="0"/>
              </a:rPr>
              <a:t>বিশ্ব ঐতিহ্য সম্পর্কে বলতে পারবে।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e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352800"/>
            <a:ext cx="4336998" cy="2886075"/>
          </a:xfrm>
          <a:prstGeom prst="rect">
            <a:avLst/>
          </a:prstGeom>
        </p:spPr>
      </p:pic>
      <p:pic>
        <p:nvPicPr>
          <p:cNvPr id="5" name="Picture 4" descr="tig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381000"/>
            <a:ext cx="3153659" cy="2438400"/>
          </a:xfrm>
          <a:prstGeom prst="rect">
            <a:avLst/>
          </a:prstGeom>
        </p:spPr>
      </p:pic>
      <p:pic>
        <p:nvPicPr>
          <p:cNvPr id="8" name="Picture 7" descr="crocodi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80999"/>
            <a:ext cx="4814676" cy="2445327"/>
          </a:xfrm>
          <a:prstGeom prst="rect">
            <a:avLst/>
          </a:prstGeom>
        </p:spPr>
      </p:pic>
      <p:pic>
        <p:nvPicPr>
          <p:cNvPr id="9" name="Picture 8" descr="monke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352800"/>
            <a:ext cx="3914775" cy="2932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962400" y="1981200"/>
          <a:ext cx="914400" cy="771525"/>
        </p:xfrm>
        <a:graphic>
          <a:graphicData uri="http://schemas.openxmlformats.org/presentationml/2006/ole">
            <p:oleObj spid="_x0000_s1026" name="Package" showAsIcon="1" r:id="rId3" imgW="914400" imgH="771480" progId="Package">
              <p:embed/>
            </p:oleObj>
          </a:graphicData>
        </a:graphic>
      </p:graphicFrame>
      <p:pic>
        <p:nvPicPr>
          <p:cNvPr id="3" name="Picture 2" descr="mangrov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86050" y="3429000"/>
            <a:ext cx="3714750" cy="2962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আজকের পাঠ </a:t>
            </a: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bn-IN" sz="4000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Unit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	</a:t>
            </a: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: World Heritage</a:t>
            </a:r>
          </a:p>
          <a:p>
            <a:pPr>
              <a:buNone/>
            </a:pPr>
            <a:endParaRPr lang="bn-IN" sz="4000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Lesson </a:t>
            </a:r>
            <a:r>
              <a:rPr lang="bn-IN" sz="4000" dirty="0" smtClean="0">
                <a:latin typeface="Times New Roman" pitchFamily="18" charset="0"/>
                <a:cs typeface="NikoshBAN" pitchFamily="2" charset="0"/>
              </a:rPr>
              <a:t> </a:t>
            </a:r>
            <a:r>
              <a:rPr lang="en-GB" sz="4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bn-IN" sz="4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: The glory and the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			  </a:t>
            </a:r>
            <a:r>
              <a:rPr lang="en-GB" sz="4000" dirty="0" smtClean="0">
                <a:latin typeface="NikoshBAN" pitchFamily="2" charset="0"/>
                <a:cs typeface="NikoshBAN" pitchFamily="2" charset="0"/>
              </a:rPr>
              <a:t>splendour</a:t>
            </a:r>
            <a:endParaRPr lang="bn-IN" sz="4000" dirty="0" smtClean="0">
              <a:latin typeface="NikoshBAN" pitchFamily="2" charset="0"/>
              <a:cs typeface="NikoshBAN" pitchFamily="2" charset="0"/>
            </a:endParaRPr>
          </a:p>
          <a:p>
            <a:pPr>
              <a:buNone/>
            </a:pPr>
            <a:endParaRPr lang="en-GB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457200"/>
            <a:ext cx="6781800" cy="4563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52578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মানচিত্রে সুন্দরবন </a:t>
            </a:r>
            <a:endParaRPr lang="en-GB" sz="3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222</Words>
  <Application>Microsoft Office PowerPoint</Application>
  <PresentationFormat>On-screen Show (4:3)</PresentationFormat>
  <Paragraphs>96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Package</vt:lpstr>
      <vt:lpstr>স্বাগতম </vt:lpstr>
      <vt:lpstr>গ্রুপ পরিচিতি </vt:lpstr>
      <vt:lpstr>Slide 3</vt:lpstr>
      <vt:lpstr>শ্রেণী ও বিষয় </vt:lpstr>
      <vt:lpstr>শিখনফল </vt:lpstr>
      <vt:lpstr>Slide 6</vt:lpstr>
      <vt:lpstr>Slide 7</vt:lpstr>
      <vt:lpstr>আজকের পাঠ </vt:lpstr>
      <vt:lpstr>Slide 9</vt:lpstr>
      <vt:lpstr>একক কাজ : বাম দিকের ইংরেজি শব্দ গুলোর সাথে    ডান দিকের বাংলা অর্থের মিল কর</vt:lpstr>
      <vt:lpstr>Slide 11</vt:lpstr>
      <vt:lpstr>(দলীয় কাজ) সুন্দরবন সম্পর্কিত সাধারণ তথ্য</vt:lpstr>
      <vt:lpstr>(একক কাজ)সুন্দরবনের পাঁচটি প্রাণীর নাম লিখ</vt:lpstr>
      <vt:lpstr>ম্যানগ্রোভ বন এর বৈশিষ্ঠ্য </vt:lpstr>
      <vt:lpstr>কয়েকটি ম্যানগ্রোভ গাছের নাম</vt:lpstr>
      <vt:lpstr>Slide 16</vt:lpstr>
      <vt:lpstr>মূল্যায়ন </vt:lpstr>
      <vt:lpstr>  বাড়ির কাজ</vt:lpstr>
      <vt:lpstr>সবাইকে ধন্যবাদ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 </dc:title>
  <dc:creator>hp</dc:creator>
  <cp:lastModifiedBy>hp</cp:lastModifiedBy>
  <cp:revision>72</cp:revision>
  <dcterms:created xsi:type="dcterms:W3CDTF">2006-08-16T00:00:00Z</dcterms:created>
  <dcterms:modified xsi:type="dcterms:W3CDTF">2013-03-23T10:17:44Z</dcterms:modified>
</cp:coreProperties>
</file>